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57" r:id="rId6"/>
    <p:sldId id="260" r:id="rId7"/>
    <p:sldId id="272" r:id="rId8"/>
    <p:sldId id="261" r:id="rId9"/>
    <p:sldId id="266" r:id="rId10"/>
    <p:sldId id="268" r:id="rId11"/>
    <p:sldId id="269" r:id="rId12"/>
    <p:sldId id="262" r:id="rId13"/>
    <p:sldId id="263" r:id="rId14"/>
    <p:sldId id="267" r:id="rId15"/>
    <p:sldId id="271" r:id="rId16"/>
    <p:sldId id="264" r:id="rId17"/>
    <p:sldId id="265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82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039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956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044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713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59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435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117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37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48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907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096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867300E-85E6-4E44-AD54-D52B56FD50A8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4F640B7C-C347-484E-882D-4A06662BC8E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Karina\Desktop\Download\IMG_20160825_012150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1988840"/>
            <a:ext cx="78123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25-</a:t>
            </a:r>
            <a:r>
              <a:rPr lang="ru-RU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летию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Независимости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Узбекистана 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посвящается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850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Karina\Desktop\Download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81" y="0"/>
            <a:ext cx="92092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72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Karina\Desktop\Download\c20af6de3bacb6ca944458645930f5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" y="33784"/>
            <a:ext cx="9151017" cy="764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08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888" y="2680320"/>
            <a:ext cx="8229600" cy="2836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гордость</a:t>
            </a:r>
            <a:endParaRPr lang="ru-RU" sz="8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Karina\Desktop\Download\757bfb569c00e66604a139dc437e15a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" y="0"/>
            <a:ext cx="4716017" cy="289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Karina\Desktop\Download\10204854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-18203"/>
            <a:ext cx="4427984" cy="291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Karina\Desktop\Download\svetlana radzivi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" y="3913329"/>
            <a:ext cx="4919067" cy="290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Karina\Desktop\Download\скачанные файлы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195" y="3913329"/>
            <a:ext cx="4215805" cy="290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99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Karina\Desktop\Download\FB_IMG_14721499846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69400" cy="704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63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Karina\Desktop\Download\fl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" y="116632"/>
            <a:ext cx="9143752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55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Karina\Desktop\Download\IMG_20160828_221516_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80"/>
            <a:ext cx="9093042" cy="682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30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Karina\Desktop\Download\FB_IMG_14727777730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4" y="29344"/>
            <a:ext cx="9143189" cy="682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131840" y="3443672"/>
            <a:ext cx="2880320" cy="6334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01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2" y="-8136"/>
            <a:ext cx="8964488" cy="721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80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3960440" cy="1070992"/>
          </a:xfrm>
        </p:spPr>
        <p:txBody>
          <a:bodyPr/>
          <a:lstStyle/>
          <a:p>
            <a:r>
              <a:rPr lang="ru-RU" sz="6000" b="1" i="1" dirty="0" smtClean="0"/>
              <a:t>1938 - 2016</a:t>
            </a:r>
            <a:endParaRPr lang="ru-RU" sz="6000" b="1" i="1" dirty="0"/>
          </a:p>
        </p:txBody>
      </p:sp>
      <p:pic>
        <p:nvPicPr>
          <p:cNvPr id="2050" name="Picture 2" descr="C:\Users\Karina\Desktop\Download\IMG_20160903_005303_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0648"/>
            <a:ext cx="490199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8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Karina\Desktop\Download\IMG_20160903_002948_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2216"/>
            <a:ext cx="7416824" cy="581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Минута молчания - метроном музыка фоном и в конце фанфары.mp3">
            <a:hlinkClick r:id="" action="ppaction://media"/>
          </p:cNvPr>
          <p:cNvPicPr>
            <a:picLocks noGrp="1" noChangeAspect="1"/>
          </p:cNvPicPr>
          <p:nvPr>
            <p:ph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352800"/>
            <a:ext cx="609600" cy="609600"/>
          </a:xfrm>
        </p:spPr>
      </p:pic>
    </p:spTree>
    <p:extLst>
      <p:ext uri="{BB962C8B-B14F-4D97-AF65-F5344CB8AC3E}">
        <p14:creationId xmlns:p14="http://schemas.microsoft.com/office/powerpoint/2010/main" val="273373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8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Karina\Desktop\Download\IMG_20160903_002951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44"/>
            <a:ext cx="9144000" cy="685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420888"/>
            <a:ext cx="645465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Нам долго будет будоражить память</a:t>
            </a:r>
          </a:p>
          <a:p>
            <a:r>
              <a:rPr lang="ru-RU" sz="2800" b="1" i="1" dirty="0" smtClean="0"/>
              <a:t>Его такое светлое лицо,</a:t>
            </a:r>
          </a:p>
          <a:p>
            <a:r>
              <a:rPr lang="ru-RU" sz="2800" b="1" i="1" dirty="0" smtClean="0"/>
              <a:t>И ничего уж больше не исправить,</a:t>
            </a:r>
          </a:p>
          <a:p>
            <a:r>
              <a:rPr lang="ru-RU" sz="2800" b="1" i="1" dirty="0" smtClean="0"/>
              <a:t>И не вернуть уж больше ничего.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Одной звездой богаче небо стало,</a:t>
            </a:r>
          </a:p>
          <a:p>
            <a:r>
              <a:rPr lang="ru-RU" sz="2800" b="1" i="1" dirty="0" smtClean="0"/>
              <a:t>Одной душой беднее стал рассвет,</a:t>
            </a:r>
          </a:p>
          <a:p>
            <a:r>
              <a:rPr lang="ru-RU" sz="2800" b="1" i="1" dirty="0" smtClean="0"/>
              <a:t>Какое сердце биться перестало!</a:t>
            </a:r>
          </a:p>
          <a:p>
            <a:r>
              <a:rPr lang="ru-RU" sz="2800" b="1" i="1" dirty="0" smtClean="0"/>
              <a:t>Какого человека с нами нет!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96687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Karina\Desktop\Download\IMG_20160902_135047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07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Karina\Рабочий стол\к 1 сентября\К 20-летию Независимости\000ta48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50" y="0"/>
            <a:ext cx="9639300" cy="700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14875" y="214313"/>
            <a:ext cx="4786313" cy="2554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Узбекистан -государство, расположенное в центральной части Средней Азии. 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-142875" y="3214688"/>
            <a:ext cx="3929063" cy="3071812"/>
          </a:xfrm>
          <a:prstGeom prst="horizont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Территория </a:t>
            </a: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Узбекистана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                                       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занимает </a:t>
            </a: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</a:rPr>
              <a:t>  </a:t>
            </a:r>
            <a:r>
              <a:rPr lang="ru-RU" sz="4000" b="1" dirty="0">
                <a:solidFill>
                  <a:srgbClr val="FF0000"/>
                </a:solidFill>
              </a:rPr>
              <a:t>447 400 км²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95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950"/>
            <a:ext cx="9134019" cy="68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966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3" y="-1"/>
            <a:ext cx="9126747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409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Karina\Desktop\Download\2sr2Us14704083976416_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65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78</Words>
  <Application>Microsoft Office PowerPoint</Application>
  <PresentationFormat>Экран (4:3)</PresentationFormat>
  <Paragraphs>18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Горизонт</vt:lpstr>
      <vt:lpstr>Презентация PowerPoint</vt:lpstr>
      <vt:lpstr>1938 - 2016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Karina</dc:creator>
  <cp:lastModifiedBy>Karina</cp:lastModifiedBy>
  <cp:revision>11</cp:revision>
  <dcterms:created xsi:type="dcterms:W3CDTF">2016-09-03T03:10:13Z</dcterms:created>
  <dcterms:modified xsi:type="dcterms:W3CDTF">2016-09-03T18:23:29Z</dcterms:modified>
</cp:coreProperties>
</file>